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9A03-BC48-71FE-CB60-437304E68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BCC7C-5183-9E54-C0D7-FF84096B2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7198-E965-E2CC-7099-27B7C4F3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45C99-CA64-B99A-B66E-ED9B39F7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B74F4-2768-8CDE-F89C-F425E1CA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2C6E-ECD7-108A-8FD0-DDD0533A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27F23-6B45-021E-C90A-9F1D5E3CB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BB3F5-D7B6-81B3-54C2-5B63BD91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A487A-5A53-FFA1-EA05-34D36B3A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D3F5D-F64D-FEEE-1A4E-7403E9B6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2B0B6-3614-EC3F-4654-A98BF21EE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236D4-6903-9DFC-5473-DE7C289F9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EDF1-61CC-0438-53D0-C983CAA5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9659-6CA5-76F6-9D90-AA054C1A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19B2-A7C7-55BE-3EDB-398972A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B054-5147-E730-DB5D-F053E7A2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D140-8BFF-2C96-E1B7-C071C6555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44AB-B4EE-3D35-5E63-982B9BF5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17305-03AA-61DC-76C9-D455B907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9F762-1827-A745-E28B-D8F6FF3C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71F2-016B-CB05-5449-F501A0E2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9772-8929-6C88-50AC-B6B08A51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5B26-B6DD-53C8-9BA2-D2476DAA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48004-AA89-ECAC-947F-733A2439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825F-09D0-677E-50C5-61ADA55E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F2A0-DADD-9D04-F809-6C5BF913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76FBB-ACC5-B19A-15C7-0179B598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18E70-0E67-D80C-FF8D-53B9B260C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3009-59F0-96BA-031A-982E4068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27EF2-35CC-8581-831F-05DEA8DE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3E9D6-5AE7-ECF1-2B76-86B920E5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2B14-E29A-19F1-1579-1E42CFEF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8E78-FCB0-0178-18D7-E9E6FC05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4D583-ABD0-8F82-F030-3B1AA2662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572A3-4D54-4425-42BB-C13E688EE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1462B-C18B-E517-FA94-18DBA3721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0587C-F6C6-4DCC-FA53-0BF2C008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9AFBF-A62D-71A2-2DAC-8F471E12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A229C-FB40-20EC-6FEF-EDFBA0B1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303C-1E30-E7AA-AC29-060DA7FB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5ACD8-162D-31A2-5554-3BA16074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F792A-7B90-9DDA-1E7E-206F1625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0F236-DA5E-A973-67BD-EDBB4F11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1D196-98DD-C369-CF89-B8368E51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680CC-30A5-5B75-A0B3-EFE3B738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DA32D-B316-3C5A-8C1F-AF084565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22C5-D6EC-6DB5-0D0C-4874FF9B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EA5A-C0E6-8E6A-B032-7BDC7C902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C850-A3EC-5BA3-C808-A1A80A6E2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7214-7BDC-C100-540A-4BB3BB36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69503-F437-1901-9141-1306DDB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AB27E-4E55-7EF0-4DEE-315CC6A4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9180-B632-EE5E-96EE-855D71C4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2FCB0-B012-935B-70F1-0F791222C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7D3CF-38EA-F1D0-0C1A-016E6F3C9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D9982-373E-8204-52B7-DA456BC1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568B7-EE61-1BA1-289F-BABC3E9A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EA5B-39BC-20D4-98ED-D8A8127F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071AB-5C60-03CA-38BF-B6037FBD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D6A5-A7D2-D2EF-9D56-EA1719F8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B0DE-5DE9-73B7-2382-7E0D2D8B4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B1C4-684C-4184-87E3-46196644131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0CF3-3FAF-78E3-C4FC-A4F7D5E05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8FE4-E7DC-CEAD-7E3C-DEF211596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6D8D-EC07-4FE7-8F21-A18AAF41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F3F0-BD7B-3968-5A78-AF4AF41A2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6BD1D-7D45-CDE0-A13B-097A05B65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E356D-9DAB-3B9F-01FB-FAF31F4C3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69" y="49343"/>
            <a:ext cx="8530009" cy="61043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D270CC-8A6B-B67E-7E24-CB7CA2DE9935}"/>
              </a:ext>
            </a:extLst>
          </p:cNvPr>
          <p:cNvSpPr/>
          <p:nvPr/>
        </p:nvSpPr>
        <p:spPr>
          <a:xfrm>
            <a:off x="2640560" y="5528571"/>
            <a:ext cx="6316825" cy="12503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PROVIDOR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HOSEIN HEDAYATI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SUPERVISOR:DR.DEHGHANI</a:t>
            </a:r>
          </a:p>
        </p:txBody>
      </p:sp>
    </p:spTree>
    <p:extLst>
      <p:ext uri="{BB962C8B-B14F-4D97-AF65-F5344CB8AC3E}">
        <p14:creationId xmlns:p14="http://schemas.microsoft.com/office/powerpoint/2010/main" val="324771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1A6A6-A944-6329-7D72-FB26D3F9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20" y="0"/>
            <a:ext cx="9204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0F8BE-12EC-43BB-83EF-0F277903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7" y="0"/>
            <a:ext cx="942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6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2CC1B-B3ED-1B66-0E5A-6820B0E62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03" y="0"/>
            <a:ext cx="9121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940BB-2279-9B3E-1054-3A88A01E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0"/>
            <a:ext cx="996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BAE02-E764-1837-1AF0-80146234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07" y="0"/>
            <a:ext cx="948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E3356-15BB-CF9B-0915-E2D1CF4F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61" y="0"/>
            <a:ext cx="9820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6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D9207-0E70-60B9-AFC5-81E859EC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80943-71DC-AD29-EAA2-E742C23E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72" y="0"/>
            <a:ext cx="9317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22D2C-F79C-AB7A-219A-ACBC0AA6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9" y="0"/>
            <a:ext cx="10438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FAE78-3141-7154-11CA-C68445DB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04" y="0"/>
            <a:ext cx="9580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F136A-4780-6D34-82E1-3A0D7478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9" y="0"/>
            <a:ext cx="961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7506F-24AD-65CE-7D76-6B38350A10E1}"/>
              </a:ext>
            </a:extLst>
          </p:cNvPr>
          <p:cNvSpPr txBox="1"/>
          <p:nvPr/>
        </p:nvSpPr>
        <p:spPr>
          <a:xfrm>
            <a:off x="4058815" y="6596390"/>
            <a:ext cx="3181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BY:MAHDI ABARGHOUEI ZADEH</a:t>
            </a:r>
          </a:p>
        </p:txBody>
      </p:sp>
    </p:spTree>
    <p:extLst>
      <p:ext uri="{BB962C8B-B14F-4D97-AF65-F5344CB8AC3E}">
        <p14:creationId xmlns:p14="http://schemas.microsoft.com/office/powerpoint/2010/main" val="72642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3294F-4D75-DF39-5EE0-31D92C62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87" y="0"/>
            <a:ext cx="9146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90641-387C-5E50-54CF-0FF64CBBC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21" y="0"/>
            <a:ext cx="966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C46B0-2D3E-41F2-5456-7CC01853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98" y="0"/>
            <a:ext cx="9291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2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BD743-BCB4-E8D7-3835-573D87977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2" y="0"/>
            <a:ext cx="944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C8818-8253-54FF-57E6-E799FEF4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06" y="0"/>
            <a:ext cx="936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0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3718F-239C-059A-111E-01EBE1D4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28" y="0"/>
            <a:ext cx="966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0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7CBBC-24CD-CB66-38A0-09748C40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9" y="0"/>
            <a:ext cx="99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4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C308B-05DC-C612-2C5F-EDB82715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9" y="0"/>
            <a:ext cx="9415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5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8AD41-3BB1-2567-68D2-A43F2DC5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80" y="0"/>
            <a:ext cx="9544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39AFE-1543-4DD0-1B6C-47A04924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55" y="0"/>
            <a:ext cx="939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A9B26-ABDD-27B0-ACE8-7DA69EC89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7" y="0"/>
            <a:ext cx="9431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A49A6-5ACA-7F89-F2F6-ED261C555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91" y="0"/>
            <a:ext cx="941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6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C52BF-1641-AD53-D395-2352FC4E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77" y="0"/>
            <a:ext cx="9390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6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615A-F915-B968-8AFC-DE78B1A8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03" y="0"/>
            <a:ext cx="9483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99502-BBD7-4C18-4639-51450FDD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0"/>
            <a:ext cx="9286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79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74829-6B74-8411-266B-71F1890F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62" y="0"/>
            <a:ext cx="974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3D473-D109-D6FA-5D3A-04BBF9B5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74" y="0"/>
            <a:ext cx="9563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4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ADADA-025E-73EF-1A2C-EB2CF0826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03" y="0"/>
            <a:ext cx="9287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2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633F6-F726-5CD5-124F-E4F55EF7A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63" y="0"/>
            <a:ext cx="9306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5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85323-5F4C-FA5D-A3E5-FBF77CBA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69" y="0"/>
            <a:ext cx="9622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7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B168A-594D-46E0-2951-0BE56AC5C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69" y="0"/>
            <a:ext cx="9707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0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5F1AD-1B35-71F0-F04F-5E5D2B7D9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2" y="0"/>
            <a:ext cx="9088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F2DE3-55F1-335A-8613-31914DE4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19" y="0"/>
            <a:ext cx="9701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379FE-2076-0A0E-8AFE-02BD7215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16" y="0"/>
            <a:ext cx="912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D3F32-84AE-2710-0158-E2F735694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965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4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EFAD7-C254-C408-D03B-CF106F2F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06" y="0"/>
            <a:ext cx="895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DF728-F8F9-0B1D-00C4-688F37F2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8" y="15766"/>
            <a:ext cx="9326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5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1158</TotalTime>
  <Words>14</Words>
  <Application>Microsoft Office PowerPoint</Application>
  <PresentationFormat>Widescreen</PresentationFormat>
  <Paragraphs>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حسین متین</dc:creator>
  <cp:lastModifiedBy>حسین متین</cp:lastModifiedBy>
  <cp:revision>3</cp:revision>
  <dcterms:created xsi:type="dcterms:W3CDTF">2022-12-09T10:13:57Z</dcterms:created>
  <dcterms:modified xsi:type="dcterms:W3CDTF">2022-12-10T07:48:09Z</dcterms:modified>
</cp:coreProperties>
</file>